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729" autoAdjust="0"/>
  </p:normalViewPr>
  <p:slideViewPr>
    <p:cSldViewPr>
      <p:cViewPr varScale="1">
        <p:scale>
          <a:sx n="104" d="100"/>
          <a:sy n="104" d="100"/>
        </p:scale>
        <p:origin x="1188"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28.png"/><Relationship Id="rId5" Type="http://schemas.microsoft.com/office/2007/relationships/hdphoto" Target="../media/hdphoto3.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2.png"/><Relationship Id="rId5" Type="http://schemas.microsoft.com/office/2007/relationships/hdphoto" Target="../media/hdphoto7.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5.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7.png"/><Relationship Id="rId1" Type="http://schemas.openxmlformats.org/officeDocument/2006/relationships/slideLayout" Target="../slideLayouts/slideLayout4.xml"/><Relationship Id="rId5" Type="http://schemas.microsoft.com/office/2007/relationships/hdphoto" Target="../media/hdphoto14.wdp"/><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70C0"/>
                </a:solidFill>
                <a:latin typeface="Arial Black" panose="020B0A04020102020204" pitchFamily="34" charset="0"/>
                <a:hlinkClick r:id="rId13"/>
              </a:rPr>
              <a:t>www.kepler-rominfo.com</a:t>
            </a:r>
            <a:endParaRPr lang="fr-FR" altLang="en-US" sz="110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1200" y="5373688"/>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 Box 18">
            <a:extLst>
              <a:ext uri="{FF2B5EF4-FFF2-40B4-BE49-F238E27FC236}">
                <a16:creationId xmlns:a16="http://schemas.microsoft.com/office/drawing/2014/main" id="{BCD3772D-521C-41B1-BE88-8CDDC9A366E5}"/>
              </a:ext>
            </a:extLst>
          </p:cNvPr>
          <p:cNvSpPr txBox="1">
            <a:spLocks noChangeArrowheads="1"/>
          </p:cNvSpPr>
          <p:nvPr/>
        </p:nvSpPr>
        <p:spPr bwMode="auto">
          <a:xfrm>
            <a:off x="7761288" y="56022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900" b="1">
                <a:latin typeface="Times New Roman" panose="02020603050405020304" pitchFamily="18" charset="0"/>
              </a:rPr>
              <a:t>FRANCE</a:t>
            </a:r>
            <a:endParaRPr lang="ro-RO" altLang="en-US" sz="900">
              <a:latin typeface="Times New Roman" panose="02020603050405020304" pitchFamily="18" charset="0"/>
            </a:endParaRPr>
          </a:p>
          <a:p>
            <a:pPr eaLnBrk="1" hangingPunct="1">
              <a:spcBef>
                <a:spcPct val="0"/>
              </a:spcBef>
              <a:buFontTx/>
              <a:buNone/>
            </a:pPr>
            <a:r>
              <a:rPr lang="ro-RO" altLang="en-US" sz="900">
                <a:latin typeface="Times New Roman" panose="02020603050405020304" pitchFamily="18" charset="0"/>
              </a:rPr>
              <a:t>204, rue de la Vallée</a:t>
            </a:r>
          </a:p>
          <a:p>
            <a:pPr eaLnBrk="1" hangingPunct="1">
              <a:spcBef>
                <a:spcPct val="0"/>
              </a:spcBef>
              <a:buFontTx/>
              <a:buNone/>
            </a:pPr>
            <a:r>
              <a:rPr lang="ro-RO" altLang="en-US" sz="900">
                <a:latin typeface="Times New Roman" panose="02020603050405020304" pitchFamily="18" charset="0"/>
              </a:rPr>
              <a:t>78410 Bouafle</a:t>
            </a:r>
          </a:p>
          <a:p>
            <a:pPr eaLnBrk="1" hangingPunct="1">
              <a:spcBef>
                <a:spcPct val="0"/>
              </a:spcBef>
              <a:buFontTx/>
              <a:buNone/>
            </a:pPr>
            <a:r>
              <a:rPr lang="ro-RO" altLang="en-US" sz="900">
                <a:latin typeface="Times New Roman" panose="02020603050405020304" pitchFamily="18" charset="0"/>
              </a:rPr>
              <a:t>Tél.: + 33 (0)1 30 90 11 74</a:t>
            </a:r>
          </a:p>
          <a:p>
            <a:pPr eaLnBrk="1" hangingPunct="1">
              <a:spcBef>
                <a:spcPct val="0"/>
              </a:spcBef>
              <a:buFontTx/>
              <a:buNone/>
            </a:pPr>
            <a:r>
              <a:rPr lang="ro-RO" altLang="en-US" sz="900">
                <a:latin typeface="Times New Roman" panose="02020603050405020304" pitchFamily="18" charset="0"/>
              </a:rPr>
              <a:t>Fax: + 33 (0)1 30 90 11 96</a:t>
            </a:r>
          </a:p>
          <a:p>
            <a:pPr eaLnBrk="1" hangingPunct="1">
              <a:spcBef>
                <a:spcPct val="0"/>
              </a:spcBef>
              <a:buFontTx/>
              <a:buNone/>
            </a:pPr>
            <a:r>
              <a:rPr lang="en-US" altLang="en-US" sz="900" u="sng">
                <a:latin typeface="Times New Roman" panose="02020603050405020304" pitchFamily="18" charset="0"/>
              </a:rPr>
              <a:t>jcsilvestre@kepler-rominfo.com</a:t>
            </a:r>
            <a:endParaRPr lang="en-US" altLang="en-US" sz="900" b="1">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024" y="3166054"/>
            <a:ext cx="7605960" cy="31717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PagedList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745088" y="1268760"/>
            <a:ext cx="3312368" cy="475252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29064" y="692696"/>
            <a:ext cx="3912085" cy="2820016"/>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529064" y="3753265"/>
            <a:ext cx="3912085" cy="264753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76819" y="5166704"/>
            <a:ext cx="4608512" cy="12340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a:t>
            </a:r>
            <a:r>
              <a:rPr lang="en-US" sz="1400" dirty="0">
                <a:latin typeface="Times New Roman" panose="02020603050405020304" pitchFamily="18" charset="0"/>
                <a:cs typeface="Times New Roman" panose="02020603050405020304" pitchFamily="18" charset="0"/>
              </a:rPr>
              <a:t> 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Customers and can see their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745088" y="836146"/>
            <a:ext cx="3393492" cy="521808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55444" y="4971143"/>
            <a:ext cx="4658524" cy="143448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13968" y="702537"/>
            <a:ext cx="4558584" cy="3888432"/>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673080" y="4744825"/>
            <a:ext cx="3899472" cy="16559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6891" y="3068960"/>
            <a:ext cx="4327229" cy="3168352"/>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097016" y="3068960"/>
            <a:ext cx="4265392" cy="31683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interface(small ,medium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13640" y="1988840"/>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097016" y="1981913"/>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60512" y="2344696"/>
            <a:ext cx="8568952" cy="4058700"/>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607084" y="835223"/>
            <a:ext cx="8522380"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nvGraphicFramePr>
        <p:xfrm>
          <a:off x="1155700" y="2362200"/>
          <a:ext cx="7759700" cy="2914653"/>
        </p:xfrm>
        <a:graphic>
          <a:graphicData uri="http://schemas.openxmlformats.org/drawingml/2006/table">
            <a:tbl>
              <a:tblPr firstRow="1" bandRow="1">
                <a:tableStyleId>{5C22544A-7EE6-4342-B048-85BDC9FD1C3A}</a:tableStyleId>
              </a:tblPr>
              <a:tblGrid>
                <a:gridCol w="4292609">
                  <a:extLst>
                    <a:ext uri="{9D8B030D-6E8A-4147-A177-3AD203B41FA5}">
                      <a16:colId xmlns:a16="http://schemas.microsoft.com/office/drawing/2014/main" val="771698457"/>
                    </a:ext>
                  </a:extLst>
                </a:gridCol>
                <a:gridCol w="3467091">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endParaRPr lang="en-US" sz="1800" dirty="0"/>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endParaRPr lang="en-US" sz="1800" dirty="0"/>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endParaRPr lang="en-US" sz="1800" dirty="0"/>
                    </a:p>
                  </a:txBody>
                  <a:tcPr marT="45727" marB="45727"/>
                </a:tc>
                <a:extLst>
                  <a:ext uri="{0D108BD9-81ED-4DB2-BD59-A6C34878D82A}">
                    <a16:rowId xmlns:a16="http://schemas.microsoft.com/office/drawing/2014/main" val="3170378734"/>
                  </a:ext>
                </a:extLst>
              </a:tr>
              <a:tr h="370897">
                <a:tc>
                  <a:txBody>
                    <a:bodyPr/>
                    <a:lstStyle/>
                    <a:p>
                      <a:r>
                        <a:rPr lang="en-US" sz="1800" dirty="0"/>
                        <a:t>Testing and Continuous Integration</a:t>
                      </a:r>
                    </a:p>
                  </a:txBody>
                  <a:tcPr marT="45727" marB="45727"/>
                </a:tc>
                <a:tc>
                  <a:txBody>
                    <a:bodyPr/>
                    <a:lstStyle/>
                    <a:p>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a:t>
                      </a:r>
                    </a:p>
                  </a:txBody>
                  <a:tcPr marT="45727" marB="45727"/>
                </a:tc>
                <a:tc>
                  <a:txBody>
                    <a:bodyPr/>
                    <a:lstStyle/>
                    <a:p>
                      <a:endParaRPr lang="en-US" sz="1800" dirty="0"/>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HTML 5 &amp;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5983" y="2547408"/>
            <a:ext cx="5976664" cy="356820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9396" y="1807948"/>
            <a:ext cx="2724150" cy="175260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4488" y="1807948"/>
            <a:ext cx="5544616" cy="4389293"/>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144" y="4149080"/>
            <a:ext cx="3264654" cy="2048161"/>
          </a:xfrm>
          <a:prstGeom prst="rect">
            <a:avLst/>
          </a:prstGeom>
          <a:ln>
            <a:noFill/>
          </a:ln>
          <a:effectLst>
            <a:outerShdw blurRad="190500" algn="tl" rotWithShape="0">
              <a:srgbClr val="000000">
                <a:alpha val="70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10557" y="1556792"/>
            <a:ext cx="5256584"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41031" y="4581128"/>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557" y="4581128"/>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93809" y="1174336"/>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80592" y="4292721"/>
            <a:ext cx="6912768" cy="193505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12047</TotalTime>
  <Words>911</Words>
  <Application>Microsoft Office PowerPoint</Application>
  <PresentationFormat>A4 Paper (210x297 mm)</PresentationFormat>
  <Paragraphs>200</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Rounded MT Bold</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PagedList package</vt:lpstr>
      <vt:lpstr>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intern</cp:lastModifiedBy>
  <cp:revision>704</cp:revision>
  <cp:lastPrinted>2015-11-09T10:27:16Z</cp:lastPrinted>
  <dcterms:created xsi:type="dcterms:W3CDTF">2004-04-23T08:14:08Z</dcterms:created>
  <dcterms:modified xsi:type="dcterms:W3CDTF">2017-09-19T09:21:09Z</dcterms:modified>
</cp:coreProperties>
</file>